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2" r:id="rId1"/>
    <p:sldMasterId id="2147483666" r:id="rId2"/>
    <p:sldMasterId id="2147483670" r:id="rId3"/>
  </p:sldMasterIdLst>
  <p:notesMasterIdLst>
    <p:notesMasterId r:id="rId5"/>
  </p:notesMasterIdLst>
  <p:handoutMasterIdLst>
    <p:handoutMasterId r:id="rId6"/>
  </p:handoutMasterIdLst>
  <p:sldIdLst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2"/>
    <a:srgbClr val="003F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18" autoAdjust="0"/>
    <p:restoredTop sz="99651" autoAdjust="0"/>
  </p:normalViewPr>
  <p:slideViewPr>
    <p:cSldViewPr snapToGrid="0">
      <p:cViewPr varScale="1">
        <p:scale>
          <a:sx n="98" d="100"/>
          <a:sy n="98" d="100"/>
        </p:scale>
        <p:origin x="25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0713F-9DDE-4060-838B-2A12719A051E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6EAE9-2ACC-4986-8E4D-F82448EED9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5197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6060D2-7C35-4AE9-814F-ACCE0F110DA0}" type="datetimeFigureOut">
              <a:rPr lang="de-DE" smtClean="0"/>
              <a:t>28.10.2021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546B1-246A-4793-AD48-E0D04125BB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3054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67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20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481752"/>
            <a:ext cx="8062370" cy="66251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Titel der Präsentation</a:t>
            </a:r>
            <a:br>
              <a:rPr lang="de-DE" dirty="0" smtClean="0"/>
            </a:br>
            <a:r>
              <a:rPr lang="de-DE" dirty="0" smtClean="0"/>
              <a:t>Der kann auch zweizeilig sein</a:t>
            </a:r>
            <a:endParaRPr lang="de-DE" dirty="0"/>
          </a:p>
        </p:txBody>
      </p:sp>
      <p:sp>
        <p:nvSpPr>
          <p:cNvPr id="3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1" y="2626857"/>
            <a:ext cx="8067173" cy="662969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Name, Vorname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0908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332369"/>
            <a:ext cx="6836352" cy="42946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834538"/>
            <a:ext cx="3962400" cy="169978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63815" y="1834538"/>
            <a:ext cx="3962400" cy="1699781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127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0" y="1332369"/>
            <a:ext cx="6836352" cy="42946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842930"/>
            <a:ext cx="8113060" cy="1699781"/>
          </a:xfrm>
          <a:prstGeom prst="rect">
            <a:avLst/>
          </a:prstGeom>
        </p:spPr>
        <p:txBody>
          <a:bodyPr vert="horz"/>
          <a:lstStyle>
            <a:lvl1pPr marL="285750" marR="0" indent="-285750" algn="just" defTabSz="848911" rtl="0" eaLnBrk="1" fontAlgn="auto" latinLnBrk="0" hangingPunct="1">
              <a:lnSpc>
                <a:spcPts val="23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Dies ist nicht Ihr Präsentationstext, sondern so genannter Blindtext. </a:t>
            </a:r>
          </a:p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7704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2083846"/>
            <a:ext cx="3962400" cy="1545256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18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2pPr>
            <a:lvl3pPr marL="9144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3pPr>
            <a:lvl4pPr marL="13716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4pPr>
            <a:lvl5pPr marL="1828800" indent="0">
              <a:lnSpc>
                <a:spcPct val="100000"/>
              </a:lnSpc>
              <a:buNone/>
              <a:defRPr sz="1800">
                <a:latin typeface="Arial"/>
                <a:cs typeface="Arial"/>
              </a:defRPr>
            </a:lvl5pPr>
          </a:lstStyle>
          <a:p>
            <a:pPr algn="just" defTabSz="848911">
              <a:lnSpc>
                <a:spcPts val="2300"/>
              </a:lnSpc>
            </a:pP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Um es gleich zu gestehen: Dies ist nicht Ihr Präsentationstext, sondern so genannter Blindtext. Wir haben uns jedoch dafür entschieden, auf das allseits beliebte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Guaredisch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 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Nedunfeg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oder das klassische „</a:t>
            </a:r>
            <a:r>
              <a:rPr lang="de-DE" sz="1800" dirty="0" err="1" smtClean="0">
                <a:solidFill>
                  <a:srgbClr val="003F75"/>
                </a:solidFill>
                <a:latin typeface="Arial" charset="0"/>
              </a:rPr>
              <a:t>oxmox</a:t>
            </a:r>
            <a:r>
              <a:rPr lang="de-DE" sz="1800" dirty="0" smtClean="0">
                <a:solidFill>
                  <a:srgbClr val="003F75"/>
                </a:solidFill>
                <a:latin typeface="Arial" charset="0"/>
              </a:rPr>
              <a:t>“ zu verzichten.</a:t>
            </a:r>
            <a:endParaRPr lang="de-DE" sz="1800" dirty="0">
              <a:solidFill>
                <a:srgbClr val="003F75"/>
              </a:solidFill>
              <a:latin typeface="Arial" charset="0"/>
            </a:endParaRPr>
          </a:p>
        </p:txBody>
      </p:sp>
      <p:sp>
        <p:nvSpPr>
          <p:cNvPr id="4" name="Textplatzhalt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84731" y="1332369"/>
            <a:ext cx="3961719" cy="624178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2500">
                <a:latin typeface="Arial Black"/>
                <a:cs typeface="Arial Black"/>
              </a:defRPr>
            </a:lvl2pPr>
            <a:lvl3pPr marL="914400" indent="0">
              <a:buNone/>
              <a:defRPr sz="2500">
                <a:latin typeface="Arial Black"/>
                <a:cs typeface="Arial Black"/>
              </a:defRPr>
            </a:lvl3pPr>
            <a:lvl4pPr marL="1371600" indent="0">
              <a:buNone/>
              <a:defRPr sz="2500">
                <a:latin typeface="Arial Black"/>
                <a:cs typeface="Arial Black"/>
              </a:defRPr>
            </a:lvl4pPr>
            <a:lvl5pPr marL="1828800" indent="0">
              <a:buNone/>
              <a:defRPr sz="25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1: Wörter sind Kombinationen</a:t>
            </a:r>
            <a:endParaRPr lang="de-DE" dirty="0"/>
          </a:p>
        </p:txBody>
      </p:sp>
      <p:sp>
        <p:nvSpPr>
          <p:cNvPr id="5" name="Bildplatzhalter 10"/>
          <p:cNvSpPr>
            <a:spLocks noGrp="1"/>
          </p:cNvSpPr>
          <p:nvPr>
            <p:ph type="pic" sz="quarter" idx="12" hasCustomPrompt="1"/>
          </p:nvPr>
        </p:nvSpPr>
        <p:spPr>
          <a:xfrm>
            <a:off x="4800338" y="1398451"/>
            <a:ext cx="3880112" cy="32646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anchor="ctr"/>
          <a:lstStyle>
            <a:lvl1pPr marL="0" indent="0" algn="ctr">
              <a:buNone/>
              <a:defRPr sz="1500">
                <a:solidFill>
                  <a:srgbClr val="003F75"/>
                </a:solidFill>
                <a:latin typeface=""/>
                <a:cs typeface=""/>
              </a:defRPr>
            </a:lvl1pPr>
          </a:lstStyle>
          <a:p>
            <a:r>
              <a:rPr lang="de-DE" dirty="0" smtClean="0"/>
              <a:t>Hier Grafik einfügen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9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19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84730" y="1481752"/>
            <a:ext cx="7994650" cy="662510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2pPr>
            <a:lvl3pPr marL="9144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3pPr>
            <a:lvl4pPr marL="13716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4pPr>
            <a:lvl5pPr marL="1828800" indent="0">
              <a:buNone/>
              <a:defRPr>
                <a:solidFill>
                  <a:srgbClr val="003F75"/>
                </a:solidFill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Vielen Dank für Ihre Aufmerksamkeit</a:t>
            </a:r>
            <a:endParaRPr lang="de-DE" dirty="0"/>
          </a:p>
        </p:txBody>
      </p:sp>
      <p:sp>
        <p:nvSpPr>
          <p:cNvPr id="4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84731" y="2626857"/>
            <a:ext cx="7999413" cy="662969"/>
          </a:xfrm>
          <a:prstGeom prst="rect">
            <a:avLst/>
          </a:prstGeom>
        </p:spPr>
        <p:txBody>
          <a:bodyPr vert="horz"/>
          <a:lstStyle>
            <a:lvl1pPr marL="0" indent="0">
              <a:lnSpc>
                <a:spcPct val="100000"/>
              </a:lnSpc>
              <a:buNone/>
              <a:defRPr sz="2500">
                <a:solidFill>
                  <a:srgbClr val="003F75"/>
                </a:solidFill>
                <a:latin typeface="Arial"/>
                <a:cs typeface="Arial"/>
              </a:defRPr>
            </a:lvl1pPr>
            <a:lvl2pPr marL="457200" indent="0">
              <a:buNone/>
              <a:defRPr sz="2500">
                <a:latin typeface="Arial"/>
                <a:cs typeface="Arial"/>
              </a:defRPr>
            </a:lvl2pPr>
            <a:lvl3pPr marL="914400" indent="0">
              <a:buNone/>
              <a:defRPr sz="2500">
                <a:latin typeface="Arial"/>
                <a:cs typeface="Arial"/>
              </a:defRPr>
            </a:lvl3pPr>
            <a:lvl4pPr marL="1371600" indent="0">
              <a:buNone/>
              <a:defRPr sz="2500">
                <a:latin typeface="Arial"/>
                <a:cs typeface="Arial"/>
              </a:defRPr>
            </a:lvl4pPr>
            <a:lvl5pPr marL="1828800" indent="0">
              <a:buNone/>
              <a:defRPr sz="2500">
                <a:latin typeface="Arial"/>
                <a:cs typeface="Arial"/>
              </a:defRPr>
            </a:lvl5pPr>
          </a:lstStyle>
          <a:p>
            <a:pPr lvl="0"/>
            <a:r>
              <a:rPr lang="de-DE" dirty="0" smtClean="0"/>
              <a:t>Name, Vorname</a:t>
            </a:r>
          </a:p>
        </p:txBody>
      </p:sp>
      <p:sp>
        <p:nvSpPr>
          <p:cNvPr id="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84731" y="4870848"/>
            <a:ext cx="7400925" cy="1807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900" baseline="0">
                <a:solidFill>
                  <a:srgbClr val="003F75"/>
                </a:solidFill>
                <a:latin typeface="Arial Black"/>
                <a:cs typeface="Arial Black"/>
              </a:defRPr>
            </a:lvl1pPr>
            <a:lvl2pPr marL="457200" indent="0">
              <a:buNone/>
              <a:defRPr sz="1000">
                <a:latin typeface="Arial Black"/>
                <a:cs typeface="Arial Black"/>
              </a:defRPr>
            </a:lvl2pPr>
            <a:lvl3pPr marL="914400" indent="0">
              <a:buNone/>
              <a:defRPr sz="1000">
                <a:latin typeface="Arial Black"/>
                <a:cs typeface="Arial Black"/>
              </a:defRPr>
            </a:lvl3pPr>
            <a:lvl4pPr marL="1371600" indent="0">
              <a:buNone/>
              <a:defRPr sz="1000">
                <a:latin typeface="Arial Black"/>
                <a:cs typeface="Arial Black"/>
              </a:defRPr>
            </a:lvl4pPr>
            <a:lvl5pPr marL="1828800" indent="0">
              <a:buNone/>
              <a:defRPr sz="1000"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THEMA 1 | THEMA 2 | THEMA 3 | THEMA 4 | THEMA 5 | THEMA 6</a:t>
            </a:r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8242300" y="4900613"/>
            <a:ext cx="46355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74C4B046-2211-E040-A09E-BD75B503FAD9}" type="slidenum">
              <a:rPr lang="de-DE" sz="900" smtClean="0">
                <a:solidFill>
                  <a:srgbClr val="003F75"/>
                </a:solidFill>
                <a:latin typeface="Arial Black"/>
                <a:cs typeface="Arial Black"/>
              </a:rPr>
              <a:pPr algn="r"/>
              <a:t>‹Nr.›</a:t>
            </a:fld>
            <a:endParaRPr lang="de-DE" sz="900" dirty="0">
              <a:solidFill>
                <a:srgbClr val="003F75"/>
              </a:solidFill>
              <a:latin typeface="Arial Black"/>
              <a:cs typeface="Arial Black"/>
            </a:endParaRPr>
          </a:p>
        </p:txBody>
      </p:sp>
      <p:sp>
        <p:nvSpPr>
          <p:cNvPr id="8" name="Textplatzhalt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84730" y="862012"/>
            <a:ext cx="8214770" cy="314325"/>
          </a:xfrm>
          <a:prstGeom prst="rect">
            <a:avLst/>
          </a:prstGeom>
        </p:spPr>
        <p:txBody>
          <a:bodyPr vert="horz" anchor="ctr"/>
          <a:lstStyle>
            <a:lvl1pPr marL="0" indent="0">
              <a:buNone/>
              <a:defRPr sz="11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latin typeface="Arial Black"/>
                <a:cs typeface="Arial Black"/>
              </a:defRPr>
            </a:lvl2pPr>
            <a:lvl3pPr marL="914400" indent="0">
              <a:buNone/>
              <a:defRPr>
                <a:latin typeface="Arial Black"/>
                <a:cs typeface="Arial Black"/>
              </a:defRPr>
            </a:lvl3pPr>
            <a:lvl4pPr marL="1371600" indent="0">
              <a:buNone/>
              <a:defRPr>
                <a:latin typeface="Arial Black"/>
                <a:cs typeface="Arial Black"/>
              </a:defRPr>
            </a:lvl4pPr>
            <a:lvl5pPr marL="1828800" indent="0">
              <a:buNone/>
              <a:defRPr>
                <a:latin typeface="Arial Black"/>
                <a:cs typeface="Arial Black"/>
              </a:defRPr>
            </a:lvl5pPr>
          </a:lstStyle>
          <a:p>
            <a:pPr lvl="0"/>
            <a:r>
              <a:rPr lang="de-DE" dirty="0" smtClean="0"/>
              <a:t>Fakultät/ Institut/ Fachbereich/ Zentrum XYZ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332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-9404" y="1"/>
            <a:ext cx="9194400" cy="51840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1719" tIns="30859" rIns="61719" bIns="30859">
            <a:spAutoFit/>
          </a:bodyPr>
          <a:lstStyle/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  <a:p>
            <a:pPr defTabSz="617121"/>
            <a:endParaRPr lang="de-DE" sz="4100">
              <a:solidFill>
                <a:srgbClr val="003366"/>
              </a:solidFill>
            </a:endParaRPr>
          </a:p>
        </p:txBody>
      </p:sp>
      <p:pic>
        <p:nvPicPr>
          <p:cNvPr id="13" name="Bild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9" y="1817507"/>
            <a:ext cx="5833963" cy="150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65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019" y="1817508"/>
            <a:ext cx="5833963" cy="1508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3292" y="202993"/>
            <a:ext cx="1862051" cy="482138"/>
          </a:xfrm>
          <a:prstGeom prst="rect">
            <a:avLst/>
          </a:prstGeom>
          <a:noFill/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1" y="871401"/>
            <a:ext cx="9139928" cy="306749"/>
          </a:xfrm>
          <a:prstGeom prst="rect">
            <a:avLst/>
          </a:prstGeom>
          <a:solidFill>
            <a:srgbClr val="003F75"/>
          </a:solidFill>
          <a:ln w="9525">
            <a:solidFill>
              <a:srgbClr val="003F75"/>
            </a:solidFill>
            <a:miter lim="800000"/>
            <a:headEnd/>
            <a:tailEnd/>
          </a:ln>
          <a:effectLst/>
        </p:spPr>
        <p:txBody>
          <a:bodyPr wrap="none" lIns="74427" tIns="37215" rIns="74427" bIns="37215" anchor="ctr"/>
          <a:lstStyle/>
          <a:p>
            <a:endParaRPr lang="de-DE" sz="4100"/>
          </a:p>
        </p:txBody>
      </p:sp>
    </p:spTree>
    <p:extLst>
      <p:ext uri="{BB962C8B-B14F-4D97-AF65-F5344CB8AC3E}">
        <p14:creationId xmlns:p14="http://schemas.microsoft.com/office/powerpoint/2010/main" val="169521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8" r:id="rId2"/>
    <p:sldLayoutId id="2147483689" r:id="rId3"/>
    <p:sldLayoutId id="2147483690" r:id="rId4"/>
    <p:sldLayoutId id="2147483691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>
          <a:xfrm>
            <a:off x="484730" y="2237395"/>
            <a:ext cx="4223458" cy="2507609"/>
          </a:xfrm>
        </p:spPr>
        <p:txBody>
          <a:bodyPr/>
          <a:lstStyle/>
          <a:p>
            <a:r>
              <a:rPr lang="de-DE" sz="1400" b="1" dirty="0" smtClean="0"/>
              <a:t>Termin: </a:t>
            </a:r>
            <a:r>
              <a:rPr lang="de-DE" sz="1400" dirty="0" smtClean="0"/>
              <a:t>Do 11. November 2021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Zeit</a:t>
            </a:r>
            <a:r>
              <a:rPr lang="de-DE" sz="1400" b="1" dirty="0"/>
              <a:t>: </a:t>
            </a:r>
            <a:r>
              <a:rPr lang="de-DE" sz="1400" dirty="0"/>
              <a:t>7:30 – 14:30 </a:t>
            </a:r>
            <a:r>
              <a:rPr lang="de-DE" sz="1400" dirty="0" smtClean="0"/>
              <a:t>Uhr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Ort</a:t>
            </a:r>
            <a:r>
              <a:rPr lang="de-DE" sz="1400" b="1" dirty="0"/>
              <a:t>: </a:t>
            </a:r>
            <a:r>
              <a:rPr lang="de-DE" sz="1400" dirty="0" smtClean="0"/>
              <a:t>Heinrich-</a:t>
            </a:r>
            <a:r>
              <a:rPr lang="de-DE" sz="1400" dirty="0" err="1" smtClean="0"/>
              <a:t>Pabst</a:t>
            </a:r>
            <a:r>
              <a:rPr lang="de-DE" sz="1400" smtClean="0"/>
              <a:t>-</a:t>
            </a:r>
            <a:r>
              <a:rPr lang="de-DE" sz="1400" smtClean="0"/>
              <a:t>Straße</a:t>
            </a: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Impfstoff</a:t>
            </a:r>
            <a:r>
              <a:rPr lang="de-DE" sz="1400" b="1" dirty="0"/>
              <a:t>: </a:t>
            </a:r>
            <a:r>
              <a:rPr lang="de-DE" sz="1400" dirty="0" err="1"/>
              <a:t>BioNTech</a:t>
            </a:r>
            <a:r>
              <a:rPr lang="de-DE" sz="1400" dirty="0"/>
              <a:t> und Johnson &amp; </a:t>
            </a:r>
            <a:r>
              <a:rPr lang="de-DE" sz="1400" dirty="0" smtClean="0"/>
              <a:t>Johnson</a:t>
            </a:r>
            <a:br>
              <a:rPr lang="de-DE" sz="1400" dirty="0" smtClean="0"/>
            </a:br>
            <a:r>
              <a:rPr lang="de-DE" sz="1400" dirty="0" smtClean="0"/>
              <a:t/>
            </a:r>
            <a:br>
              <a:rPr lang="de-DE" sz="1400" dirty="0" smtClean="0"/>
            </a:br>
            <a:r>
              <a:rPr lang="de-DE" sz="1400" b="1" dirty="0" smtClean="0"/>
              <a:t>Mitbringen: </a:t>
            </a:r>
            <a:r>
              <a:rPr lang="de-DE" sz="1400" dirty="0" smtClean="0"/>
              <a:t>Impfpass</a:t>
            </a:r>
            <a:r>
              <a:rPr lang="de-DE" sz="1400" dirty="0"/>
              <a:t>, </a:t>
            </a:r>
            <a:r>
              <a:rPr lang="de-DE" sz="1400" dirty="0" smtClean="0"/>
              <a:t>Versichertenkarte, Ausweis</a:t>
            </a:r>
            <a:endParaRPr lang="de-DE" sz="1400" dirty="0"/>
          </a:p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84730" y="1394777"/>
            <a:ext cx="4116452" cy="624178"/>
          </a:xfrm>
        </p:spPr>
        <p:txBody>
          <a:bodyPr/>
          <a:lstStyle/>
          <a:p>
            <a:r>
              <a:rPr lang="de-DE" dirty="0" err="1" smtClean="0"/>
              <a:t>Impfbus</a:t>
            </a:r>
            <a:r>
              <a:rPr lang="de-DE" dirty="0" smtClean="0"/>
              <a:t> in Hohenheim</a:t>
            </a:r>
            <a:endParaRPr lang="de-DE" dirty="0"/>
          </a:p>
        </p:txBody>
      </p:sp>
      <p:pic>
        <p:nvPicPr>
          <p:cNvPr id="8" name="Bildplatzhalter 7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6" r="10376"/>
          <a:stretch>
            <a:fillRect/>
          </a:stretch>
        </p:blipFill>
        <p:spPr/>
      </p:pic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5920955" y="4704416"/>
            <a:ext cx="2837319" cy="180797"/>
          </a:xfrm>
        </p:spPr>
        <p:txBody>
          <a:bodyPr/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Bildquelle: </a:t>
            </a:r>
            <a:r>
              <a:rPr lang="de-DE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Piechowski</a:t>
            </a:r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/ Landeshauptstadt Stuttgart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sz="1400" dirty="0"/>
              <a:t>Corona-Schutzimpfung ohne Termin</a:t>
            </a:r>
          </a:p>
        </p:txBody>
      </p:sp>
    </p:spTree>
    <p:extLst>
      <p:ext uri="{BB962C8B-B14F-4D97-AF65-F5344CB8AC3E}">
        <p14:creationId xmlns:p14="http://schemas.microsoft.com/office/powerpoint/2010/main" val="1869435163"/>
      </p:ext>
    </p:extLst>
  </p:cSld>
  <p:clrMapOvr>
    <a:masterClrMapping/>
  </p:clrMapOvr>
</p:sld>
</file>

<file path=ppt/theme/theme1.xml><?xml version="1.0" encoding="utf-8"?>
<a:theme xmlns:a="http://schemas.openxmlformats.org/drawingml/2006/main" name="Blau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DF917017-085D-4F82-BC27-0D1C15891797}"/>
    </a:ext>
  </a:extLst>
</a:theme>
</file>

<file path=ppt/theme/theme2.xml><?xml version="1.0" encoding="utf-8"?>
<a:theme xmlns:a="http://schemas.openxmlformats.org/drawingml/2006/main" name="Weiße Titelfolie +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CEB7158D-BFB6-4923-86A8-1E9FDE1532C5}"/>
    </a:ext>
  </a:extLst>
</a:theme>
</file>

<file path=ppt/theme/theme3.xml><?xml version="1.0" encoding="utf-8"?>
<a:theme xmlns:a="http://schemas.openxmlformats.org/drawingml/2006/main" name="Version Fakultät + UH Logo + 200 Jah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H_Praesentation_Einrichtung_DE_16-9.potx" id="{764784C7-4C95-4DB3-AF1A-CE4C859ECCA5}" vid="{69EF2E76-DF01-4A20-A773-4660C4CED99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 Praesentation_Einrichtung_DE_16-9</Template>
  <TotalTime>0</TotalTime>
  <Words>50</Words>
  <Application>Microsoft Office PowerPoint</Application>
  <PresentationFormat>Bildschirmpräsentation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Blaue Titelfolie + Logo</vt:lpstr>
      <vt:lpstr>Weiße Titelfolie + Logo</vt:lpstr>
      <vt:lpstr>Version Fakultät + UH Logo + 200 Jahre</vt:lpstr>
      <vt:lpstr>PowerPoint-Präsentation</vt:lpstr>
    </vt:vector>
  </TitlesOfParts>
  <Company>Universität Hohenheim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Preker, Claudia</dc:creator>
  <cp:lastModifiedBy>Elsner, Dorothea</cp:lastModifiedBy>
  <cp:revision>5</cp:revision>
  <dcterms:created xsi:type="dcterms:W3CDTF">2018-12-04T13:33:51Z</dcterms:created>
  <dcterms:modified xsi:type="dcterms:W3CDTF">2021-10-28T11:38:14Z</dcterms:modified>
</cp:coreProperties>
</file>