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  <p:sldMasterId id="2147483666" r:id="rId2"/>
    <p:sldMasterId id="2147483670" r:id="rId3"/>
  </p:sldMasterIdLst>
  <p:notesMasterIdLst>
    <p:notesMasterId r:id="rId5"/>
  </p:notesMasterIdLst>
  <p:handoutMasterIdLst>
    <p:handoutMasterId r:id="rId6"/>
  </p:handoutMasterIdLst>
  <p:sldIdLst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2"/>
    <a:srgbClr val="003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8" autoAdjust="0"/>
    <p:restoredTop sz="99651" autoAdjust="0"/>
  </p:normalViewPr>
  <p:slideViewPr>
    <p:cSldViewPr snapToGrid="0">
      <p:cViewPr varScale="1">
        <p:scale>
          <a:sx n="152" d="100"/>
          <a:sy n="152" d="100"/>
        </p:scale>
        <p:origin x="378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0713F-9DDE-4060-838B-2A12719A051E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6EAE9-2ACC-4986-8E4D-F82448EED9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51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60D2-7C35-4AE9-814F-ACCE0F110DA0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546B1-246A-4793-AD48-E0D04125B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05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67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52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481752"/>
            <a:ext cx="8062370" cy="66251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2pPr>
            <a:lvl3pPr marL="9144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3pPr>
            <a:lvl4pPr marL="13716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4pPr>
            <a:lvl5pPr marL="18288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Titel der Präsentation</a:t>
            </a:r>
            <a:br>
              <a:rPr lang="de-DE" dirty="0" smtClean="0"/>
            </a:br>
            <a:r>
              <a:rPr lang="de-DE" dirty="0" smtClean="0"/>
              <a:t>Der kann auch zweizeilig sein</a:t>
            </a:r>
            <a:endParaRPr lang="de-DE" dirty="0"/>
          </a:p>
        </p:txBody>
      </p:sp>
      <p:sp>
        <p:nvSpPr>
          <p:cNvPr id="3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84731" y="2626857"/>
            <a:ext cx="8067173" cy="662969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buNone/>
              <a:defRPr sz="2500">
                <a:latin typeface="Arial"/>
                <a:cs typeface="Arial"/>
              </a:defRPr>
            </a:lvl2pPr>
            <a:lvl3pPr marL="914400" indent="0">
              <a:buNone/>
              <a:defRPr sz="2500">
                <a:latin typeface="Arial"/>
                <a:cs typeface="Arial"/>
              </a:defRPr>
            </a:lvl3pPr>
            <a:lvl4pPr marL="1371600" indent="0">
              <a:buNone/>
              <a:defRPr sz="2500">
                <a:latin typeface="Arial"/>
                <a:cs typeface="Arial"/>
              </a:defRPr>
            </a:lvl4pPr>
            <a:lvl5pPr marL="1828800" indent="0">
              <a:buNone/>
              <a:defRPr sz="2500"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Name, Vorname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09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332369"/>
            <a:ext cx="6836352" cy="42946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1: Wörter sind Kombinationen</a:t>
            </a:r>
            <a:endParaRPr lang="de-DE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834538"/>
            <a:ext cx="3962400" cy="169978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63815" y="1834538"/>
            <a:ext cx="3962400" cy="169978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212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332369"/>
            <a:ext cx="6836352" cy="42946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1: Wörter sind Kombinationen</a:t>
            </a:r>
            <a:endParaRPr lang="de-DE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842930"/>
            <a:ext cx="8113060" cy="1699781"/>
          </a:xfrm>
          <a:prstGeom prst="rect">
            <a:avLst/>
          </a:prstGeom>
        </p:spPr>
        <p:txBody>
          <a:bodyPr vert="horz"/>
          <a:lstStyle>
            <a:lvl1pPr marL="285750" marR="0" indent="-285750" algn="just" defTabSz="848911" rtl="0" eaLnBrk="1" fontAlgn="auto" latinLnBrk="0" hangingPunct="1">
              <a:lnSpc>
                <a:spcPts val="23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</a:t>
            </a:r>
          </a:p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Dies ist nicht Ihr Präsentationstext, sondern so genannter Blindtext. </a:t>
            </a:r>
          </a:p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04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2083846"/>
            <a:ext cx="3962400" cy="1545256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4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1" y="1332369"/>
            <a:ext cx="3961719" cy="62417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1: Wörter sind Kombinationen</a:t>
            </a:r>
            <a:endParaRPr lang="de-DE" dirty="0"/>
          </a:p>
        </p:txBody>
      </p:sp>
      <p:sp>
        <p:nvSpPr>
          <p:cNvPr id="5" name="Bildplatzhalter 10"/>
          <p:cNvSpPr>
            <a:spLocks noGrp="1"/>
          </p:cNvSpPr>
          <p:nvPr>
            <p:ph type="pic" sz="quarter" idx="12" hasCustomPrompt="1"/>
          </p:nvPr>
        </p:nvSpPr>
        <p:spPr>
          <a:xfrm>
            <a:off x="4800338" y="1398451"/>
            <a:ext cx="3880112" cy="32646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ctr"/>
          <a:lstStyle>
            <a:lvl1pPr marL="0" indent="0" algn="ctr">
              <a:buNone/>
              <a:defRPr sz="1500">
                <a:solidFill>
                  <a:srgbClr val="003F75"/>
                </a:solidFill>
                <a:latin typeface=""/>
                <a:cs typeface=""/>
              </a:defRPr>
            </a:lvl1pPr>
          </a:lstStyle>
          <a:p>
            <a:r>
              <a:rPr lang="de-DE" dirty="0" smtClean="0"/>
              <a:t>Hier Grafik einfügen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19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481752"/>
            <a:ext cx="7994650" cy="66251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2pPr>
            <a:lvl3pPr marL="9144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3pPr>
            <a:lvl4pPr marL="13716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4pPr>
            <a:lvl5pPr marL="18288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Vielen Dank für Ihre Aufmerksamkeit</a:t>
            </a:r>
            <a:endParaRPr lang="de-DE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84731" y="2626857"/>
            <a:ext cx="7999413" cy="662969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buNone/>
              <a:defRPr sz="2500">
                <a:latin typeface="Arial"/>
                <a:cs typeface="Arial"/>
              </a:defRPr>
            </a:lvl2pPr>
            <a:lvl3pPr marL="914400" indent="0">
              <a:buNone/>
              <a:defRPr sz="2500">
                <a:latin typeface="Arial"/>
                <a:cs typeface="Arial"/>
              </a:defRPr>
            </a:lvl3pPr>
            <a:lvl4pPr marL="1371600" indent="0">
              <a:buNone/>
              <a:defRPr sz="2500">
                <a:latin typeface="Arial"/>
                <a:cs typeface="Arial"/>
              </a:defRPr>
            </a:lvl4pPr>
            <a:lvl5pPr marL="1828800" indent="0">
              <a:buNone/>
              <a:defRPr sz="2500"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Name, Vorname</a:t>
            </a: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332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-9404" y="1"/>
            <a:ext cx="9194400" cy="51840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1719" tIns="30859" rIns="61719" bIns="30859">
            <a:spAutoFit/>
          </a:bodyPr>
          <a:lstStyle/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</p:txBody>
      </p:sp>
      <p:pic>
        <p:nvPicPr>
          <p:cNvPr id="13" name="Bild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9" y="1817507"/>
            <a:ext cx="5833963" cy="150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6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9" y="1817508"/>
            <a:ext cx="5833963" cy="15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1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3292" y="202993"/>
            <a:ext cx="1862051" cy="482138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" y="871401"/>
            <a:ext cx="9139928" cy="306749"/>
          </a:xfrm>
          <a:prstGeom prst="rect">
            <a:avLst/>
          </a:prstGeom>
          <a:solidFill>
            <a:srgbClr val="003F75"/>
          </a:solidFill>
          <a:ln w="9525">
            <a:solidFill>
              <a:srgbClr val="003F75"/>
            </a:solidFill>
            <a:miter lim="800000"/>
            <a:headEnd/>
            <a:tailEnd/>
          </a:ln>
          <a:effectLst/>
        </p:spPr>
        <p:txBody>
          <a:bodyPr wrap="none" lIns="74427" tIns="37215" rIns="74427" bIns="37215" anchor="ctr"/>
          <a:lstStyle/>
          <a:p>
            <a:endParaRPr lang="de-DE" sz="4100"/>
          </a:p>
        </p:txBody>
      </p:sp>
    </p:spTree>
    <p:extLst>
      <p:ext uri="{BB962C8B-B14F-4D97-AF65-F5344CB8AC3E}">
        <p14:creationId xmlns:p14="http://schemas.microsoft.com/office/powerpoint/2010/main" val="169521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8" r:id="rId2"/>
    <p:sldLayoutId id="2147483689" r:id="rId3"/>
    <p:sldLayoutId id="2147483690" r:id="rId4"/>
    <p:sldLayoutId id="2147483691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484728" y="2552706"/>
            <a:ext cx="4315609" cy="2507609"/>
          </a:xfrm>
        </p:spPr>
        <p:txBody>
          <a:bodyPr/>
          <a:lstStyle/>
          <a:p>
            <a:r>
              <a:rPr lang="de-DE" sz="1400" b="1" dirty="0" smtClean="0"/>
              <a:t>Date: </a:t>
            </a:r>
            <a:r>
              <a:rPr lang="de-DE" sz="1400" dirty="0" err="1" smtClean="0"/>
              <a:t>Thursday</a:t>
            </a:r>
            <a:r>
              <a:rPr lang="de-DE" sz="1400" dirty="0" smtClean="0"/>
              <a:t> November, 11 2021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smtClean="0"/>
              <a:t>Time: </a:t>
            </a:r>
            <a:r>
              <a:rPr lang="de-DE" sz="1400" dirty="0" smtClean="0"/>
              <a:t>7:30 am </a:t>
            </a:r>
            <a:r>
              <a:rPr lang="de-DE" sz="1400" dirty="0"/>
              <a:t>– 14:30 </a:t>
            </a:r>
            <a:r>
              <a:rPr lang="de-DE" sz="1400" dirty="0" smtClean="0"/>
              <a:t>(2:30 </a:t>
            </a:r>
            <a:r>
              <a:rPr lang="de-DE" sz="1400" dirty="0" err="1" smtClean="0"/>
              <a:t>pm</a:t>
            </a:r>
            <a:r>
              <a:rPr lang="de-DE" sz="1400" dirty="0" smtClean="0"/>
              <a:t>)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smtClean="0"/>
              <a:t>Location: </a:t>
            </a:r>
            <a:r>
              <a:rPr lang="de-DE" sz="1400" dirty="0" smtClean="0"/>
              <a:t>Heinrich-</a:t>
            </a:r>
            <a:r>
              <a:rPr lang="de-DE" sz="1400" dirty="0" err="1" smtClean="0"/>
              <a:t>Pabst</a:t>
            </a:r>
            <a:r>
              <a:rPr lang="de-DE" sz="1400" dirty="0" smtClean="0"/>
              <a:t>-Straße, 70599 Stuttgart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err="1" smtClean="0"/>
              <a:t>Vaccines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offered</a:t>
            </a:r>
            <a:r>
              <a:rPr lang="de-DE" sz="1400" b="1" dirty="0" smtClean="0"/>
              <a:t>: </a:t>
            </a:r>
            <a:r>
              <a:rPr lang="de-DE" sz="1400" dirty="0" err="1"/>
              <a:t>BioNTech</a:t>
            </a:r>
            <a:r>
              <a:rPr lang="de-DE" sz="1400" dirty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/>
              <a:t>Johnson &amp; </a:t>
            </a:r>
            <a:r>
              <a:rPr lang="de-DE" sz="1400" dirty="0" smtClean="0"/>
              <a:t>Johnson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err="1" smtClean="0"/>
              <a:t>Please</a:t>
            </a:r>
            <a:r>
              <a:rPr lang="de-DE" sz="1400" b="1" dirty="0" smtClean="0"/>
              <a:t> bring: </a:t>
            </a:r>
            <a:r>
              <a:rPr lang="de-DE" sz="1400" dirty="0" smtClean="0"/>
              <a:t>ID </a:t>
            </a:r>
            <a:r>
              <a:rPr lang="de-DE" sz="1400" dirty="0" err="1" smtClean="0"/>
              <a:t>document</a:t>
            </a:r>
            <a:r>
              <a:rPr lang="de-DE" sz="1400" dirty="0" smtClean="0"/>
              <a:t>, </a:t>
            </a:r>
            <a:r>
              <a:rPr lang="de-DE" sz="1400" dirty="0" err="1" smtClean="0"/>
              <a:t>yellow</a:t>
            </a:r>
            <a:r>
              <a:rPr lang="de-DE" sz="1400" dirty="0" smtClean="0"/>
              <a:t> International </a:t>
            </a:r>
            <a:r>
              <a:rPr lang="de-DE" sz="1400" dirty="0" err="1" smtClean="0"/>
              <a:t>Certificates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Vaccinations</a:t>
            </a:r>
            <a:r>
              <a:rPr lang="de-DE" sz="1400" dirty="0" smtClean="0"/>
              <a:t> </a:t>
            </a:r>
            <a:r>
              <a:rPr lang="de-DE" sz="1400" dirty="0" err="1" smtClean="0"/>
              <a:t>booklet</a:t>
            </a:r>
            <a:r>
              <a:rPr lang="de-DE" sz="1400" dirty="0" smtClean="0"/>
              <a:t>, </a:t>
            </a:r>
            <a:r>
              <a:rPr lang="de-DE" sz="1400" dirty="0" err="1" smtClean="0"/>
              <a:t>Health</a:t>
            </a:r>
            <a:r>
              <a:rPr lang="de-DE" sz="1400" dirty="0" smtClean="0"/>
              <a:t> Insurance Card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84729" y="1394777"/>
            <a:ext cx="4415193" cy="842618"/>
          </a:xfrm>
        </p:spPr>
        <p:txBody>
          <a:bodyPr/>
          <a:lstStyle/>
          <a:p>
            <a:r>
              <a:rPr lang="de-DE" dirty="0" smtClean="0"/>
              <a:t>Mobile </a:t>
            </a:r>
            <a:r>
              <a:rPr lang="de-DE" dirty="0" err="1" smtClean="0"/>
              <a:t>vaccination</a:t>
            </a:r>
            <a:r>
              <a:rPr lang="de-DE" dirty="0" smtClean="0"/>
              <a:t> </a:t>
            </a:r>
            <a:r>
              <a:rPr lang="de-DE" dirty="0" err="1" smtClean="0"/>
              <a:t>center</a:t>
            </a:r>
            <a:r>
              <a:rPr lang="de-DE" dirty="0" smtClean="0"/>
              <a:t> </a:t>
            </a:r>
            <a:r>
              <a:rPr lang="de-DE" dirty="0" smtClean="0"/>
              <a:t>will </a:t>
            </a:r>
            <a:r>
              <a:rPr lang="de-DE" dirty="0" err="1" smtClean="0"/>
              <a:t>come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Hohenheim</a:t>
            </a:r>
            <a:endParaRPr lang="de-DE" dirty="0"/>
          </a:p>
        </p:txBody>
      </p:sp>
      <p:pic>
        <p:nvPicPr>
          <p:cNvPr id="8" name="Bildplatzhalter 7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6" r="10376"/>
          <a:stretch>
            <a:fillRect/>
          </a:stretch>
        </p:blipFill>
        <p:spPr>
          <a:xfrm>
            <a:off x="4661601" y="1308052"/>
            <a:ext cx="3880112" cy="3264648"/>
          </a:xfrm>
        </p:spPr>
      </p:pic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5920955" y="4704416"/>
            <a:ext cx="2837319" cy="180797"/>
          </a:xfrm>
        </p:spPr>
        <p:txBody>
          <a:bodyPr/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Bildquelle: 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Piechowski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/ Landeshauptstadt Stuttgart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sz="1400" dirty="0" smtClean="0"/>
              <a:t>COVID-19-Vaccinations </a:t>
            </a:r>
            <a:r>
              <a:rPr lang="de-DE" sz="1400" dirty="0" err="1" smtClean="0"/>
              <a:t>without</a:t>
            </a:r>
            <a:r>
              <a:rPr lang="de-DE" sz="1400" dirty="0" smtClean="0"/>
              <a:t> </a:t>
            </a:r>
            <a:r>
              <a:rPr lang="de-DE" sz="1400" dirty="0" err="1" smtClean="0"/>
              <a:t>appointments</a:t>
            </a:r>
            <a:r>
              <a:rPr lang="de-DE" sz="1400" dirty="0" smtClean="0"/>
              <a:t>!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869435163"/>
      </p:ext>
    </p:extLst>
  </p:cSld>
  <p:clrMapOvr>
    <a:masterClrMapping/>
  </p:clrMapOvr>
</p:sld>
</file>

<file path=ppt/theme/theme1.xml><?xml version="1.0" encoding="utf-8"?>
<a:theme xmlns:a="http://schemas.openxmlformats.org/drawingml/2006/main" name="Blaue Titelfolie +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16-9.potx" id="{764784C7-4C95-4DB3-AF1A-CE4C859ECCA5}" vid="{DF917017-085D-4F82-BC27-0D1C15891797}"/>
    </a:ext>
  </a:extLst>
</a:theme>
</file>

<file path=ppt/theme/theme2.xml><?xml version="1.0" encoding="utf-8"?>
<a:theme xmlns:a="http://schemas.openxmlformats.org/drawingml/2006/main" name="Weiße Titelfolie +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16-9.potx" id="{764784C7-4C95-4DB3-AF1A-CE4C859ECCA5}" vid="{CEB7158D-BFB6-4923-86A8-1E9FDE1532C5}"/>
    </a:ext>
  </a:extLst>
</a:theme>
</file>

<file path=ppt/theme/theme3.xml><?xml version="1.0" encoding="utf-8"?>
<a:theme xmlns:a="http://schemas.openxmlformats.org/drawingml/2006/main" name="Version Fakultät + UH Logo + 200 Jah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16-9.potx" id="{764784C7-4C95-4DB3-AF1A-CE4C859ECCA5}" vid="{69EF2E76-DF01-4A20-A773-4660C4CED99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 Praesentation_Einrichtung_DE_16-9</Template>
  <TotalTime>0</TotalTime>
  <Words>72</Words>
  <Application>Microsoft Office PowerPoint</Application>
  <PresentationFormat>Bildschirmpräsentation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Blaue Titelfolie + Logo</vt:lpstr>
      <vt:lpstr>Weiße Titelfolie + Logo</vt:lpstr>
      <vt:lpstr>Version Fakultät + UH Logo + 200 Jahre</vt:lpstr>
      <vt:lpstr>PowerPoint-Präsentation</vt:lpstr>
    </vt:vector>
  </TitlesOfParts>
  <Company>Universität Hohenheim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Preker, Claudia</dc:creator>
  <cp:lastModifiedBy>Heinrich Melanie</cp:lastModifiedBy>
  <cp:revision>9</cp:revision>
  <dcterms:created xsi:type="dcterms:W3CDTF">2018-12-04T13:33:51Z</dcterms:created>
  <dcterms:modified xsi:type="dcterms:W3CDTF">2021-10-28T12:49:28Z</dcterms:modified>
</cp:coreProperties>
</file>